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rrrrrrrrrrrrrrr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00315" y="-13692"/>
            <a:ext cx="9944315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43408"/>
            <a:ext cx="1835696" cy="129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eu_flag_co_funded_pos_[rgb]_right.jpg"/>
          <p:cNvPicPr>
            <a:picLocks noGrp="1" noChangeAspect="1"/>
          </p:cNvPicPr>
          <p:nvPr isPhoto="1"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 userDrawn="1"/>
        </p:nvSpPr>
        <p:spPr>
          <a:xfrm>
            <a:off x="1874611" y="6211669"/>
            <a:ext cx="564616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smtClean="0"/>
              <a:t> </a:t>
            </a:r>
            <a:r>
              <a:rPr lang="en-US" sz="1600" b="0" dirty="0" smtClean="0"/>
              <a:t>Promoting youth employment in remote areas in Jordan -(Job Jo)</a:t>
            </a:r>
          </a:p>
          <a:p>
            <a:pPr algn="ctr"/>
            <a:r>
              <a:rPr lang="en-US" sz="1600" b="0" dirty="0" smtClean="0"/>
              <a:t> 598428-EPP-1-2018-1-JO-EPPKA2-CBHE-JP 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8888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6576" cy="88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475656" cy="104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0" y="4221088"/>
            <a:ext cx="4392488" cy="1162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/>
              <a:t>Kick-Off Meeting at the </a:t>
            </a:r>
          </a:p>
          <a:p>
            <a:pPr algn="ctr">
              <a:lnSpc>
                <a:spcPct val="150000"/>
              </a:lnSpc>
            </a:pPr>
            <a:r>
              <a:rPr lang="en-GB" sz="1600" dirty="0" err="1" smtClean="0"/>
              <a:t>Mutah</a:t>
            </a:r>
            <a:r>
              <a:rPr lang="en-GB" sz="1600" dirty="0" smtClean="0"/>
              <a:t> University in Jordan</a:t>
            </a:r>
          </a:p>
          <a:p>
            <a:pPr algn="ctr">
              <a:lnSpc>
                <a:spcPct val="150000"/>
              </a:lnSpc>
            </a:pPr>
            <a:r>
              <a:rPr lang="en-GB" sz="1600" dirty="0" smtClean="0"/>
              <a:t>24.-26.02.2019</a:t>
            </a:r>
            <a:endParaRPr lang="en-GB" sz="16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2132856"/>
            <a:ext cx="3646832" cy="2016224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1463103" y="908720"/>
            <a:ext cx="136768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 </a:t>
            </a:r>
            <a:endParaRPr lang="en-US" sz="3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-901056" y="1461590"/>
            <a:ext cx="6096000" cy="4565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nnovative technologies and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ducation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7524328" y="5517232"/>
            <a:ext cx="1989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Juman</a:t>
            </a:r>
            <a:r>
              <a:rPr lang="de-DE" dirty="0"/>
              <a:t> </a:t>
            </a:r>
            <a:r>
              <a:rPr lang="de-DE" dirty="0" err="1" smtClean="0"/>
              <a:t>Ebdah</a:t>
            </a:r>
            <a:endParaRPr lang="de-DE" dirty="0" smtClean="0"/>
          </a:p>
          <a:p>
            <a:r>
              <a:rPr lang="de-DE" dirty="0" smtClean="0"/>
              <a:t>Maria </a:t>
            </a:r>
            <a:r>
              <a:rPr lang="de-DE" dirty="0" err="1" smtClean="0"/>
              <a:t>Tuzani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51920" y="3212976"/>
            <a:ext cx="5042299" cy="2900959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347717" y="1420193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9" name="Pfeil nach rechts 8"/>
          <p:cNvSpPr/>
          <p:nvPr/>
        </p:nvSpPr>
        <p:spPr>
          <a:xfrm>
            <a:off x="536838" y="283929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1133005" y="2732857"/>
            <a:ext cx="422647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Organization of vocational trainings</a:t>
            </a:r>
            <a:endParaRPr lang="de-DE" sz="2200" dirty="0"/>
          </a:p>
        </p:txBody>
      </p:sp>
      <p:sp>
        <p:nvSpPr>
          <p:cNvPr id="11" name="Pfeil nach rechts 10"/>
          <p:cNvSpPr/>
          <p:nvPr/>
        </p:nvSpPr>
        <p:spPr>
          <a:xfrm>
            <a:off x="536838" y="358605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133005" y="3479617"/>
            <a:ext cx="30475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Knowledge Management</a:t>
            </a:r>
            <a:endParaRPr lang="de-DE" sz="2200" dirty="0"/>
          </a:p>
        </p:txBody>
      </p:sp>
      <p:sp>
        <p:nvSpPr>
          <p:cNvPr id="13" name="Pfeil nach rechts 12"/>
          <p:cNvSpPr/>
          <p:nvPr/>
        </p:nvSpPr>
        <p:spPr>
          <a:xfrm>
            <a:off x="536838" y="4271561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1133005" y="4165119"/>
            <a:ext cx="19848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Mobile learning</a:t>
            </a:r>
            <a:endParaRPr lang="de-DE" sz="2200" dirty="0"/>
          </a:p>
        </p:txBody>
      </p:sp>
      <p:sp>
        <p:nvSpPr>
          <p:cNvPr id="15" name="Pfeil nach rechts 14"/>
          <p:cNvSpPr/>
          <p:nvPr/>
        </p:nvSpPr>
        <p:spPr>
          <a:xfrm>
            <a:off x="536838" y="4914292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1133005" y="4807850"/>
            <a:ext cx="13388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E-learning</a:t>
            </a:r>
            <a:endParaRPr lang="de-DE" sz="2200" dirty="0"/>
          </a:p>
        </p:txBody>
      </p:sp>
      <p:sp>
        <p:nvSpPr>
          <p:cNvPr id="17" name="Pfeil nach rechts 16"/>
          <p:cNvSpPr/>
          <p:nvPr/>
        </p:nvSpPr>
        <p:spPr>
          <a:xfrm>
            <a:off x="536838" y="620212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1133005" y="6095681"/>
            <a:ext cx="29343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200" dirty="0"/>
              <a:t>Technical Skills </a:t>
            </a:r>
            <a:r>
              <a:rPr lang="de-DE" sz="2200" dirty="0" smtClean="0"/>
              <a:t>Trainings</a:t>
            </a:r>
            <a:endParaRPr lang="de-DE" sz="2200" dirty="0"/>
          </a:p>
        </p:txBody>
      </p:sp>
      <p:sp>
        <p:nvSpPr>
          <p:cNvPr id="20" name="Rechteck 19"/>
          <p:cNvSpPr/>
          <p:nvPr/>
        </p:nvSpPr>
        <p:spPr>
          <a:xfrm>
            <a:off x="347717" y="2044140"/>
            <a:ext cx="92567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German </a:t>
            </a: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 which </a:t>
            </a:r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innovative </a:t>
            </a: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technologies </a:t>
            </a:r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education since 2015</a:t>
            </a:r>
            <a:endParaRPr lang="de-DE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Pfeil nach rechts 20"/>
          <p:cNvSpPr/>
          <p:nvPr/>
        </p:nvSpPr>
        <p:spPr>
          <a:xfrm>
            <a:off x="536838" y="555702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1133005" y="5450581"/>
            <a:ext cx="32295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200" dirty="0" smtClean="0"/>
              <a:t>Trainings on </a:t>
            </a:r>
            <a:r>
              <a:rPr lang="de-DE" sz="2200" dirty="0"/>
              <a:t>Business Plan </a:t>
            </a:r>
          </a:p>
        </p:txBody>
      </p:sp>
    </p:spTree>
    <p:extLst>
      <p:ext uri="{BB962C8B-B14F-4D97-AF65-F5344CB8AC3E}">
        <p14:creationId xmlns:p14="http://schemas.microsoft.com/office/powerpoint/2010/main" xmlns="" val="38189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/>
          <p:cNvSpPr/>
          <p:nvPr/>
        </p:nvSpPr>
        <p:spPr>
          <a:xfrm>
            <a:off x="316727" y="1397905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24" name="Pfeil nach rechts 23"/>
          <p:cNvSpPr/>
          <p:nvPr/>
        </p:nvSpPr>
        <p:spPr>
          <a:xfrm>
            <a:off x="505848" y="2817011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/>
          <p:nvPr/>
        </p:nvSpPr>
        <p:spPr>
          <a:xfrm>
            <a:off x="1102015" y="2710569"/>
            <a:ext cx="45114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Collaborative research and innovation</a:t>
            </a:r>
            <a:endParaRPr lang="de-DE" sz="2200" dirty="0"/>
          </a:p>
        </p:txBody>
      </p:sp>
      <p:sp>
        <p:nvSpPr>
          <p:cNvPr id="26" name="Pfeil nach rechts 25"/>
          <p:cNvSpPr/>
          <p:nvPr/>
        </p:nvSpPr>
        <p:spPr>
          <a:xfrm>
            <a:off x="505848" y="3563771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/>
          <p:cNvSpPr/>
          <p:nvPr/>
        </p:nvSpPr>
        <p:spPr>
          <a:xfrm>
            <a:off x="1102015" y="3457329"/>
            <a:ext cx="26346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Quality assessments </a:t>
            </a:r>
            <a:endParaRPr lang="de-DE" sz="2200" dirty="0"/>
          </a:p>
        </p:txBody>
      </p:sp>
      <p:sp>
        <p:nvSpPr>
          <p:cNvPr id="28" name="Pfeil nach rechts 27"/>
          <p:cNvSpPr/>
          <p:nvPr/>
        </p:nvSpPr>
        <p:spPr>
          <a:xfrm>
            <a:off x="505848" y="424927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/>
          <p:cNvSpPr/>
          <p:nvPr/>
        </p:nvSpPr>
        <p:spPr>
          <a:xfrm>
            <a:off x="1102015" y="4142831"/>
            <a:ext cx="264886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nalysis in education </a:t>
            </a:r>
            <a:endParaRPr lang="de-DE" sz="2200" dirty="0"/>
          </a:p>
        </p:txBody>
      </p:sp>
      <p:sp>
        <p:nvSpPr>
          <p:cNvPr id="30" name="Pfeil nach rechts 29"/>
          <p:cNvSpPr/>
          <p:nvPr/>
        </p:nvSpPr>
        <p:spPr>
          <a:xfrm>
            <a:off x="505848" y="4934775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/>
          <p:cNvSpPr/>
          <p:nvPr/>
        </p:nvSpPr>
        <p:spPr>
          <a:xfrm>
            <a:off x="1102015" y="4828333"/>
            <a:ext cx="43343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Development of educational models</a:t>
            </a:r>
            <a:endParaRPr lang="de-DE" sz="2200" dirty="0"/>
          </a:p>
        </p:txBody>
      </p:sp>
      <p:sp>
        <p:nvSpPr>
          <p:cNvPr id="32" name="Pfeil nach rechts 31"/>
          <p:cNvSpPr/>
          <p:nvPr/>
        </p:nvSpPr>
        <p:spPr>
          <a:xfrm>
            <a:off x="505848" y="5620277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1102015" y="5513835"/>
            <a:ext cx="38396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Researches in education theory </a:t>
            </a:r>
            <a:endParaRPr lang="de-DE" sz="2200" dirty="0"/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3284984"/>
            <a:ext cx="3409919" cy="2659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5706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52773" y="1277191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Rechteck 2"/>
          <p:cNvSpPr/>
          <p:nvPr/>
        </p:nvSpPr>
        <p:spPr>
          <a:xfrm>
            <a:off x="151677" y="1590237"/>
            <a:ext cx="77924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Employees with experience in participation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 several EU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Programs 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feil nach rechts 3"/>
          <p:cNvSpPr/>
          <p:nvPr/>
        </p:nvSpPr>
        <p:spPr>
          <a:xfrm>
            <a:off x="1094369" y="237866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1690536" y="2272227"/>
            <a:ext cx="20546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Tempus Projects</a:t>
            </a:r>
            <a:endParaRPr lang="de-DE" sz="2200" dirty="0"/>
          </a:p>
        </p:txBody>
      </p:sp>
      <p:sp>
        <p:nvSpPr>
          <p:cNvPr id="6" name="Pfeil nach rechts 5"/>
          <p:cNvSpPr/>
          <p:nvPr/>
        </p:nvSpPr>
        <p:spPr>
          <a:xfrm>
            <a:off x="1094369" y="4010597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690536" y="3913680"/>
            <a:ext cx="226946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Arial" panose="020B0604020202020204" pitchFamily="34" charset="0"/>
              </a:rPr>
              <a:t>Erasmus+ Projects</a:t>
            </a:r>
            <a:endParaRPr lang="de-DE" sz="2200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2261" y="2226864"/>
            <a:ext cx="3143250" cy="1457325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6327" y="4273487"/>
            <a:ext cx="2595401" cy="739689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1763688" y="4437112"/>
            <a:ext cx="1564274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ModeHEd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VTC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OPATEL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GB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MAGNET</a:t>
            </a:r>
            <a:r>
              <a:rPr lang="en-US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en-US" sz="20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MediTec</a:t>
            </a:r>
            <a:endParaRPr lang="en-US" sz="20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3767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46765" y="1331476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Pfeil nach rechts 2"/>
          <p:cNvSpPr/>
          <p:nvPr/>
        </p:nvSpPr>
        <p:spPr>
          <a:xfrm>
            <a:off x="407707" y="2314890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246765" y="1750539"/>
            <a:ext cx="31915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Role in the Project JOB JO</a:t>
            </a:r>
            <a:endParaRPr lang="de-DE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971600" y="2230891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ransfer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experience of </a:t>
            </a:r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trainings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partners</a:t>
            </a:r>
            <a:endParaRPr lang="de-DE" sz="2200" dirty="0"/>
          </a:p>
        </p:txBody>
      </p:sp>
      <p:sp>
        <p:nvSpPr>
          <p:cNvPr id="7" name="Pfeil nach rechts 6"/>
          <p:cNvSpPr/>
          <p:nvPr/>
        </p:nvSpPr>
        <p:spPr>
          <a:xfrm>
            <a:off x="407707" y="3168453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971600" y="3084454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Shares experience on innovative training technologies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407707" y="4022016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971600" y="3829729"/>
            <a:ext cx="80373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Enriching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information base of partner </a:t>
            </a:r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universities </a:t>
            </a:r>
          </a:p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from EU database</a:t>
            </a:r>
            <a:endParaRPr lang="de-DE" sz="2200" dirty="0"/>
          </a:p>
        </p:txBody>
      </p:sp>
      <p:sp>
        <p:nvSpPr>
          <p:cNvPr id="11" name="Pfeil nach rechts 10"/>
          <p:cNvSpPr/>
          <p:nvPr/>
        </p:nvSpPr>
        <p:spPr>
          <a:xfrm>
            <a:off x="407707" y="572989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971600" y="5645899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Quality control (training process + training materials + quality report)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Pfeil nach rechts 12"/>
          <p:cNvSpPr/>
          <p:nvPr/>
        </p:nvSpPr>
        <p:spPr>
          <a:xfrm>
            <a:off x="407707" y="494804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971600" y="4864945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Monitoring of the activities, conducted by the partners</a:t>
            </a:r>
            <a:endParaRPr lang="de-DE" sz="2200" dirty="0"/>
          </a:p>
        </p:txBody>
      </p:sp>
      <p:sp>
        <p:nvSpPr>
          <p:cNvPr id="15" name="Pfeil nach rechts 14"/>
          <p:cNvSpPr/>
          <p:nvPr/>
        </p:nvSpPr>
        <p:spPr>
          <a:xfrm>
            <a:off x="407707" y="6393319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971600" y="6309320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Evaluation of the training courses and training programs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923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4757" y="1356823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Pfeil nach rechts 2"/>
          <p:cNvSpPr/>
          <p:nvPr/>
        </p:nvSpPr>
        <p:spPr>
          <a:xfrm>
            <a:off x="348105" y="2519802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187163" y="1955451"/>
            <a:ext cx="31915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Role in the Project JOB JO</a:t>
            </a:r>
            <a:endParaRPr lang="de-DE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911998" y="2435803"/>
            <a:ext cx="80373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Promotion of the project at scientific conferences and international meetings</a:t>
            </a:r>
            <a:endParaRPr lang="de-DE" sz="2200" dirty="0"/>
          </a:p>
        </p:txBody>
      </p:sp>
      <p:sp>
        <p:nvSpPr>
          <p:cNvPr id="7" name="Pfeil nach rechts 6"/>
          <p:cNvSpPr/>
          <p:nvPr/>
        </p:nvSpPr>
        <p:spPr>
          <a:xfrm>
            <a:off x="348105" y="3373365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911998" y="3303014"/>
            <a:ext cx="80373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Assistance in the development of project newsletters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348105" y="422692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911997" y="4143825"/>
            <a:ext cx="87725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Strengthening the network between partners and non-project HEI’s </a:t>
            </a:r>
            <a:endParaRPr lang="de-DE" sz="2200" dirty="0"/>
          </a:p>
        </p:txBody>
      </p:sp>
      <p:sp>
        <p:nvSpPr>
          <p:cNvPr id="11" name="Pfeil nach rechts 10"/>
          <p:cNvSpPr/>
          <p:nvPr/>
        </p:nvSpPr>
        <p:spPr>
          <a:xfrm>
            <a:off x="348105" y="5101078"/>
            <a:ext cx="468630" cy="262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911998" y="4869160"/>
            <a:ext cx="80373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Dissemination of results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Business Network </a:t>
            </a:r>
            <a:r>
              <a:rPr lang="en-GB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Bureaus at the partner Institutions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537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24127" y="1596435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Int@E</a:t>
            </a:r>
          </a:p>
        </p:txBody>
      </p:sp>
      <p:sp>
        <p:nvSpPr>
          <p:cNvPr id="3" name="Cuadro de texto 2"/>
          <p:cNvSpPr txBox="1">
            <a:spLocks noChangeArrowheads="1"/>
          </p:cNvSpPr>
          <p:nvPr/>
        </p:nvSpPr>
        <p:spPr bwMode="auto">
          <a:xfrm>
            <a:off x="1835696" y="5373216"/>
            <a:ext cx="73928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Thank you for your Attention! </a:t>
            </a:r>
            <a:endParaRPr lang="en-GB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Alex\Desktop\Erasmus+ Projekte\02_Israel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492896"/>
            <a:ext cx="2374900" cy="30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5153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5FBE8E-7163-490A-8D17-80B49DCD9C1B}"/>
</file>

<file path=customXml/itemProps2.xml><?xml version="1.0" encoding="utf-8"?>
<ds:datastoreItem xmlns:ds="http://schemas.openxmlformats.org/officeDocument/2006/customXml" ds:itemID="{22F0C355-8D47-44C4-8B35-FC6B3866A026}"/>
</file>

<file path=customXml/itemProps3.xml><?xml version="1.0" encoding="utf-8"?>
<ds:datastoreItem xmlns:ds="http://schemas.openxmlformats.org/officeDocument/2006/customXml" ds:itemID="{69D0F1BF-8B13-4598-B05D-C8857773B19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197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23</cp:revision>
  <dcterms:created xsi:type="dcterms:W3CDTF">2018-09-11T16:13:06Z</dcterms:created>
  <dcterms:modified xsi:type="dcterms:W3CDTF">2019-03-09T13:15:58Z</dcterms:modified>
</cp:coreProperties>
</file>