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4221088"/>
            <a:ext cx="4392488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Kick-Off Meeting at the </a:t>
            </a:r>
          </a:p>
          <a:p>
            <a:pPr algn="ctr">
              <a:lnSpc>
                <a:spcPct val="150000"/>
              </a:lnSpc>
            </a:pPr>
            <a:r>
              <a:rPr lang="en-GB" sz="1600" dirty="0" err="1" smtClean="0"/>
              <a:t>Mutah</a:t>
            </a:r>
            <a:r>
              <a:rPr lang="en-GB" sz="1600" dirty="0" smtClean="0"/>
              <a:t> University in Jordan</a:t>
            </a:r>
          </a:p>
          <a:p>
            <a:pPr algn="ctr">
              <a:lnSpc>
                <a:spcPct val="150000"/>
              </a:lnSpc>
            </a:pPr>
            <a:r>
              <a:rPr lang="en-GB" sz="1600" dirty="0" smtClean="0"/>
              <a:t>24.-26.02.2019</a:t>
            </a:r>
            <a:endParaRPr lang="en-GB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132856"/>
            <a:ext cx="3646832" cy="201622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63103" y="908720"/>
            <a:ext cx="1367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 </a:t>
            </a:r>
            <a:endParaRPr lang="en-US" sz="3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-901056" y="1461590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nnovative technologies and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24328" y="5517232"/>
            <a:ext cx="19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Juman</a:t>
            </a:r>
            <a:r>
              <a:rPr lang="de-DE" dirty="0"/>
              <a:t> </a:t>
            </a:r>
            <a:r>
              <a:rPr lang="de-DE" dirty="0" err="1" smtClean="0"/>
              <a:t>Ebdah</a:t>
            </a:r>
            <a:endParaRPr lang="de-DE" dirty="0" smtClean="0"/>
          </a:p>
          <a:p>
            <a:r>
              <a:rPr lang="de-DE" dirty="0" smtClean="0"/>
              <a:t>Maria </a:t>
            </a:r>
            <a:r>
              <a:rPr lang="de-DE" dirty="0" err="1" smtClean="0"/>
              <a:t>Tuzani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212976"/>
            <a:ext cx="5042299" cy="290095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47717" y="142019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536838" y="283929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33005" y="2732857"/>
            <a:ext cx="42264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 of vocational trainings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536838" y="358605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133005" y="3479617"/>
            <a:ext cx="3047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Knowledge Management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536838" y="427156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33005" y="4165119"/>
            <a:ext cx="1984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Mobile learning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536838" y="491429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33005" y="4807850"/>
            <a:ext cx="13388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E-learning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536838" y="62021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133005" y="6095681"/>
            <a:ext cx="29343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/>
              <a:t>Technical Skills </a:t>
            </a:r>
            <a:r>
              <a:rPr lang="de-DE" sz="2200" dirty="0" smtClean="0"/>
              <a:t>Trainings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347717" y="2044140"/>
            <a:ext cx="9256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which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innovative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education since 2015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536838" y="55570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133005" y="5450581"/>
            <a:ext cx="3229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 smtClean="0"/>
              <a:t>Trainings on </a:t>
            </a:r>
            <a:r>
              <a:rPr lang="de-DE" sz="2200" dirty="0"/>
              <a:t>Business Plan </a:t>
            </a: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316727" y="139790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24" name="Pfeil nach rechts 23"/>
          <p:cNvSpPr/>
          <p:nvPr/>
        </p:nvSpPr>
        <p:spPr>
          <a:xfrm>
            <a:off x="505848" y="281701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102015" y="2710569"/>
            <a:ext cx="4511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research and innovation</a:t>
            </a:r>
            <a:endParaRPr lang="de-DE" sz="2200" dirty="0"/>
          </a:p>
        </p:txBody>
      </p:sp>
      <p:sp>
        <p:nvSpPr>
          <p:cNvPr id="26" name="Pfeil nach rechts 25"/>
          <p:cNvSpPr/>
          <p:nvPr/>
        </p:nvSpPr>
        <p:spPr>
          <a:xfrm>
            <a:off x="505848" y="356377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102015" y="3457329"/>
            <a:ext cx="2634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Quality assessments </a:t>
            </a:r>
            <a:endParaRPr lang="de-DE" sz="2200" dirty="0"/>
          </a:p>
        </p:txBody>
      </p:sp>
      <p:sp>
        <p:nvSpPr>
          <p:cNvPr id="28" name="Pfeil nach rechts 27"/>
          <p:cNvSpPr/>
          <p:nvPr/>
        </p:nvSpPr>
        <p:spPr>
          <a:xfrm>
            <a:off x="505848" y="424927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02015" y="4142831"/>
            <a:ext cx="26488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nalysis in education </a:t>
            </a:r>
            <a:endParaRPr lang="de-DE" sz="2200" dirty="0"/>
          </a:p>
        </p:txBody>
      </p:sp>
      <p:sp>
        <p:nvSpPr>
          <p:cNvPr id="30" name="Pfeil nach rechts 29"/>
          <p:cNvSpPr/>
          <p:nvPr/>
        </p:nvSpPr>
        <p:spPr>
          <a:xfrm>
            <a:off x="505848" y="493477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102015" y="4828333"/>
            <a:ext cx="43343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Development of educational models</a:t>
            </a:r>
            <a:endParaRPr lang="de-DE" sz="2200" dirty="0"/>
          </a:p>
        </p:txBody>
      </p:sp>
      <p:sp>
        <p:nvSpPr>
          <p:cNvPr id="32" name="Pfeil nach rechts 31"/>
          <p:cNvSpPr/>
          <p:nvPr/>
        </p:nvSpPr>
        <p:spPr>
          <a:xfrm>
            <a:off x="505848" y="562027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102015" y="5513835"/>
            <a:ext cx="3839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Researches in education theory </a:t>
            </a:r>
            <a:endParaRPr lang="de-DE" sz="22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284984"/>
            <a:ext cx="3409919" cy="26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570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2773" y="1277191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Rechteck 2"/>
          <p:cNvSpPr/>
          <p:nvPr/>
        </p:nvSpPr>
        <p:spPr>
          <a:xfrm>
            <a:off x="151677" y="1590237"/>
            <a:ext cx="7792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Employees with experience in participation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several EU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094369" y="23786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690536" y="2272227"/>
            <a:ext cx="2054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Tempus Projects</a:t>
            </a:r>
            <a:endParaRPr lang="de-DE" sz="2200" dirty="0"/>
          </a:p>
        </p:txBody>
      </p:sp>
      <p:sp>
        <p:nvSpPr>
          <p:cNvPr id="6" name="Pfeil nach rechts 5"/>
          <p:cNvSpPr/>
          <p:nvPr/>
        </p:nvSpPr>
        <p:spPr>
          <a:xfrm>
            <a:off x="1094369" y="401059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0536" y="3913680"/>
            <a:ext cx="22694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 Projects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261" y="2226864"/>
            <a:ext cx="3143250" cy="145732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327" y="4273487"/>
            <a:ext cx="2595401" cy="73968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763688" y="4437112"/>
            <a:ext cx="156427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ModeHEd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VTC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OPATEL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MediTec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76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46765" y="1331476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07707" y="231489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6765" y="1750539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600" y="2230891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experience of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partners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407707" y="316845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71600" y="308445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Shares experience on innovative training technologies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407707" y="402201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71600" y="3829729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Enriching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base of partner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 </a:t>
            </a:r>
          </a:p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from EU database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407707" y="572989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71600" y="5645899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control (training process + training materials + quality report)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407707" y="494804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971600" y="486494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the activities, conducted by the partners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407707" y="639331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71600" y="6309320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of the training courses and training programs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2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4757" y="135682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348105" y="25198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7163" y="1955451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11998" y="2435803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the project at scientific conferences and international meetings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348105" y="337336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11998" y="330301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in the development of project newsletters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48105" y="422692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11997" y="4143825"/>
            <a:ext cx="87725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the network between partners and non-project HEI’s 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348105" y="510107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11998" y="4869160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Dissemination of results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Business Network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Bureaus at the partner Institutions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37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24127" y="159643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Cuadro de texto 2"/>
          <p:cNvSpPr txBox="1">
            <a:spLocks noChangeArrowheads="1"/>
          </p:cNvSpPr>
          <p:nvPr/>
        </p:nvSpPr>
        <p:spPr bwMode="auto">
          <a:xfrm>
            <a:off x="1835696" y="5373216"/>
            <a:ext cx="7392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Thank you for your Attention!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Erasmus+ Projekte\02_Israe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23749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153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5FBE8E-7163-490A-8D17-80B49DCD9C1B}"/>
</file>

<file path=customXml/itemProps2.xml><?xml version="1.0" encoding="utf-8"?>
<ds:datastoreItem xmlns:ds="http://schemas.openxmlformats.org/officeDocument/2006/customXml" ds:itemID="{22F0C355-8D47-44C4-8B35-FC6B3866A026}"/>
</file>

<file path=customXml/itemProps3.xml><?xml version="1.0" encoding="utf-8"?>
<ds:datastoreItem xmlns:ds="http://schemas.openxmlformats.org/officeDocument/2006/customXml" ds:itemID="{69D0F1BF-8B13-4598-B05D-C8857773B19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23</cp:revision>
  <dcterms:created xsi:type="dcterms:W3CDTF">2018-09-11T16:13:06Z</dcterms:created>
  <dcterms:modified xsi:type="dcterms:W3CDTF">2019-03-09T13:15:58Z</dcterms:modified>
</cp:coreProperties>
</file>